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797675" cy="9926638"/>
  <p:defaultTextStyle>
    <a:defPPr>
      <a:defRPr lang="fr-FR"/>
    </a:defPPr>
    <a:lvl1pPr marL="0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6303-6079-4F83-8290-24A4EF8CD583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14C5-8CB5-4E72-85C1-35CCFE33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3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7262-A5E0-42D8-8531-84A94010B67D}" type="datetime1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766D-7230-44D2-B255-5D35D437DC67}" type="datetime1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78D-5B2E-4F55-801C-74FCCEA33CCB}" type="datetime1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2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DF2-A770-4DC8-87D4-A6CF4411EBC5}" type="datetime1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9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C911-6C26-4930-BBB8-0164F28E70EE}" type="datetime1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96CB-5FBF-4B98-9EDA-3F945A258F1B}" type="datetime1">
              <a:rPr lang="fr-FR" smtClean="0"/>
              <a:t>16/05/2019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4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AADA-7328-45B1-A511-31E6269597DD}" type="datetime1">
              <a:rPr lang="fr-FR" smtClean="0"/>
              <a:t>16/05/2019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93DC-37D5-4311-93E0-6E000A105A92}" type="datetime1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A631-4B0B-43C8-9BBC-C42F53F52BEA}" type="datetime1">
              <a:rPr lang="fr-FR" smtClean="0"/>
              <a:t>16/05/2019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7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22C6-13E8-4107-991E-0036D3EED966}" type="datetime1">
              <a:rPr lang="fr-FR" smtClean="0"/>
              <a:t>16/05/2019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DC5-2B26-44AA-8201-2E49CFE0F354}" type="datetime1">
              <a:rPr lang="fr-FR" smtClean="0"/>
              <a:t>16/05/2019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1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5BC7FCA-EDA9-48CA-86B5-37D59E2FC2F8}" type="datetime1">
              <a:rPr lang="fr-FR" smtClean="0"/>
              <a:t>16/05/2019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Page X/Y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36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5783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752524" y="1077023"/>
            <a:ext cx="1714500" cy="495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500" dirty="0">
                <a:latin typeface="Arial" panose="020B0604020202020204" pitchFamily="34" charset="0"/>
                <a:cs typeface="Arial" panose="020B0604020202020204" pitchFamily="34" charset="0"/>
              </a:rPr>
              <a:t>Début</a:t>
            </a:r>
            <a:endParaRPr lang="fr-F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077" y="1872466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2073" y="2721279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16" idx="3"/>
            <a:endCxn id="17" idx="1"/>
          </p:cNvCxnSpPr>
          <p:nvPr/>
        </p:nvCxnSpPr>
        <p:spPr>
          <a:xfrm>
            <a:off x="2997474" y="4152531"/>
            <a:ext cx="7874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5" idx="2"/>
            <a:endCxn id="6" idx="0"/>
          </p:cNvCxnSpPr>
          <p:nvPr/>
        </p:nvCxnSpPr>
        <p:spPr>
          <a:xfrm flipH="1">
            <a:off x="1609770" y="2372704"/>
            <a:ext cx="4" cy="3485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22081" y="3533406"/>
            <a:ext cx="2775393" cy="123825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784910" y="3902412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22077" y="5059926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22075" y="5867097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784910" y="5059926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22073" y="6693045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4" name="Connecteur droit avec flèche 23"/>
          <p:cNvCxnSpPr>
            <a:stCxn id="6" idx="2"/>
            <a:endCxn id="16" idx="0"/>
          </p:cNvCxnSpPr>
          <p:nvPr/>
        </p:nvCxnSpPr>
        <p:spPr>
          <a:xfrm>
            <a:off x="1609770" y="3221517"/>
            <a:ext cx="7" cy="311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6" idx="2"/>
            <a:endCxn id="18" idx="0"/>
          </p:cNvCxnSpPr>
          <p:nvPr/>
        </p:nvCxnSpPr>
        <p:spPr>
          <a:xfrm flipH="1">
            <a:off x="1609773" y="4771656"/>
            <a:ext cx="4" cy="2882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8" idx="2"/>
            <a:endCxn id="19" idx="0"/>
          </p:cNvCxnSpPr>
          <p:nvPr/>
        </p:nvCxnSpPr>
        <p:spPr>
          <a:xfrm flipH="1">
            <a:off x="1609772" y="5560164"/>
            <a:ext cx="2" cy="3069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9" idx="2"/>
            <a:endCxn id="22" idx="0"/>
          </p:cNvCxnSpPr>
          <p:nvPr/>
        </p:nvCxnSpPr>
        <p:spPr>
          <a:xfrm flipH="1">
            <a:off x="1609769" y="6367335"/>
            <a:ext cx="3" cy="3257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2" idx="2"/>
          </p:cNvCxnSpPr>
          <p:nvPr/>
        </p:nvCxnSpPr>
        <p:spPr>
          <a:xfrm>
            <a:off x="1609769" y="7193283"/>
            <a:ext cx="5" cy="313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utoShape 14"/>
          <p:cNvSpPr>
            <a:spLocks noChangeArrowheads="1"/>
          </p:cNvSpPr>
          <p:nvPr/>
        </p:nvSpPr>
        <p:spPr bwMode="auto">
          <a:xfrm>
            <a:off x="1439151" y="9081323"/>
            <a:ext cx="341245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AutoShape 15"/>
          <p:cNvSpPr>
            <a:spLocks noChangeArrowheads="1"/>
          </p:cNvSpPr>
          <p:nvPr/>
        </p:nvSpPr>
        <p:spPr bwMode="auto">
          <a:xfrm>
            <a:off x="5001984" y="9069039"/>
            <a:ext cx="341244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Connecteur droit avec flèche 81"/>
          <p:cNvCxnSpPr>
            <a:stCxn id="4" idx="4"/>
          </p:cNvCxnSpPr>
          <p:nvPr/>
        </p:nvCxnSpPr>
        <p:spPr>
          <a:xfrm>
            <a:off x="1609773" y="1572323"/>
            <a:ext cx="4" cy="300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WordArt 17"/>
          <p:cNvSpPr>
            <a:spLocks noChangeArrowheads="1" noChangeShapeType="1" noTextEdit="1"/>
          </p:cNvSpPr>
          <p:nvPr/>
        </p:nvSpPr>
        <p:spPr bwMode="auto">
          <a:xfrm rot="645722">
            <a:off x="3753663" y="1790445"/>
            <a:ext cx="3058092" cy="6448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83969" tIns="41985" rIns="83969" bIns="41985" fromWordArt="1">
            <a:prstTxWarp prst="textPlain">
              <a:avLst>
                <a:gd name="adj" fmla="val 49640"/>
              </a:avLst>
            </a:prstTxWarp>
          </a:bodyPr>
          <a:lstStyle/>
          <a:p>
            <a:pPr algn="ctr" rtl="0">
              <a:buNone/>
            </a:pPr>
            <a:r>
              <a:rPr lang="fr-CH" sz="1500" kern="10" dirty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EXERCICE : </a:t>
            </a:r>
          </a:p>
          <a:p>
            <a:pPr algn="ctr" rtl="0">
              <a:buNone/>
            </a:pPr>
            <a:r>
              <a:rPr lang="fr-CH" sz="1500" kern="10" dirty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Mettez les liens correctement dans l'ordinogramme. </a:t>
            </a:r>
            <a:endParaRPr lang="fr-FR" sz="1500" kern="10" dirty="0">
              <a:ln w="9525">
                <a:solidFill>
                  <a:srgbClr val="404040"/>
                </a:solidFill>
                <a:round/>
                <a:headEnd/>
                <a:tailEnd/>
              </a:ln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222076" y="328480"/>
            <a:ext cx="2064843" cy="384903"/>
          </a:xfrm>
          <a:prstGeom prst="rect">
            <a:avLst/>
          </a:prstGeom>
          <a:noFill/>
        </p:spPr>
        <p:txBody>
          <a:bodyPr wrap="none" lIns="83969" tIns="41985" rIns="83969" bIns="41985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2. Ordinogramme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016795" y="1033416"/>
            <a:ext cx="2176474" cy="346400"/>
          </a:xfrm>
          <a:prstGeom prst="rect">
            <a:avLst/>
          </a:prstGeom>
          <a:noFill/>
        </p:spPr>
        <p:txBody>
          <a:bodyPr wrap="none" lIns="83969" tIns="41985" rIns="83969" bIns="41985" rtlCol="0">
            <a:spAutoFit/>
          </a:bodyPr>
          <a:lstStyle/>
          <a:p>
            <a:r>
              <a:rPr lang="fr-CH" sz="1700" dirty="0">
                <a:latin typeface="Arial" panose="020B0604020202020204" pitchFamily="34" charset="0"/>
                <a:cs typeface="Arial" panose="020B0604020202020204" pitchFamily="34" charset="0"/>
              </a:rPr>
              <a:t>Titre du sujet de l’UF</a:t>
            </a:r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Connecteur droit avec flèche 126"/>
          <p:cNvCxnSpPr>
            <a:endCxn id="57" idx="0"/>
          </p:cNvCxnSpPr>
          <p:nvPr/>
        </p:nvCxnSpPr>
        <p:spPr>
          <a:xfrm>
            <a:off x="1609774" y="8808240"/>
            <a:ext cx="0" cy="2730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>
            <a:stCxn id="21" idx="2"/>
            <a:endCxn id="58" idx="0"/>
          </p:cNvCxnSpPr>
          <p:nvPr/>
        </p:nvCxnSpPr>
        <p:spPr>
          <a:xfrm>
            <a:off x="5172606" y="5560164"/>
            <a:ext cx="0" cy="3508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 Box 18"/>
          <p:cNvSpPr txBox="1">
            <a:spLocks noChangeArrowheads="1"/>
          </p:cNvSpPr>
          <p:nvPr/>
        </p:nvSpPr>
        <p:spPr bwMode="auto">
          <a:xfrm>
            <a:off x="3167757" y="3940764"/>
            <a:ext cx="610608" cy="2117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defTabSz="839694" fontAlgn="base">
              <a:spcBef>
                <a:spcPct val="0"/>
              </a:spcBef>
              <a:spcAft>
                <a:spcPts val="918"/>
              </a:spcAft>
            </a:pPr>
            <a:r>
              <a:rPr lang="fr-FR" altLang="fr-FR" sz="1100" dirty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42" name="Text Box 19"/>
          <p:cNvSpPr txBox="1">
            <a:spLocks noChangeArrowheads="1"/>
          </p:cNvSpPr>
          <p:nvPr/>
        </p:nvSpPr>
        <p:spPr bwMode="auto">
          <a:xfrm>
            <a:off x="1143128" y="4807939"/>
            <a:ext cx="414676" cy="2117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defTabSz="839694" fontAlgn="base">
              <a:spcBef>
                <a:spcPct val="0"/>
              </a:spcBef>
              <a:spcAft>
                <a:spcPts val="918"/>
              </a:spcAft>
            </a:pPr>
            <a:r>
              <a:rPr lang="fr-FR" altLang="fr-FR" sz="1100" dirty="0"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defTabSz="839694" fontAlgn="base">
              <a:spcBef>
                <a:spcPct val="0"/>
              </a:spcBef>
              <a:spcAft>
                <a:spcPct val="0"/>
              </a:spcAft>
            </a:pPr>
            <a:endParaRPr lang="fr-FR" altLang="fr-FR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Espace réservé du pied de page 3"/>
          <p:cNvSpPr txBox="1">
            <a:spLocks/>
          </p:cNvSpPr>
          <p:nvPr/>
        </p:nvSpPr>
        <p:spPr>
          <a:xfrm>
            <a:off x="294089" y="9552782"/>
            <a:ext cx="6400442" cy="353218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122610" algn="ctr"/>
                <a:tab pos="6170873" algn="r"/>
              </a:tabLst>
            </a:pPr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cxnSp>
        <p:nvCxnSpPr>
          <p:cNvPr id="209" name="Connecteur droit avec flèche 208"/>
          <p:cNvCxnSpPr>
            <a:stCxn id="17" idx="2"/>
            <a:endCxn id="21" idx="0"/>
          </p:cNvCxnSpPr>
          <p:nvPr/>
        </p:nvCxnSpPr>
        <p:spPr>
          <a:xfrm>
            <a:off x="5172606" y="4402650"/>
            <a:ext cx="0" cy="6572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3"/>
          <p:cNvSpPr>
            <a:spLocks noChangeArrowheads="1"/>
          </p:cNvSpPr>
          <p:nvPr/>
        </p:nvSpPr>
        <p:spPr bwMode="auto">
          <a:xfrm>
            <a:off x="222081" y="7506787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7" name="Rectangle 4"/>
          <p:cNvSpPr>
            <a:spLocks noChangeArrowheads="1"/>
          </p:cNvSpPr>
          <p:nvPr/>
        </p:nvSpPr>
        <p:spPr bwMode="auto">
          <a:xfrm>
            <a:off x="222081" y="8308002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18" name="Connecteur droit avec flèche 217"/>
          <p:cNvCxnSpPr>
            <a:stCxn id="216" idx="2"/>
            <a:endCxn id="217" idx="0"/>
          </p:cNvCxnSpPr>
          <p:nvPr/>
        </p:nvCxnSpPr>
        <p:spPr>
          <a:xfrm>
            <a:off x="1609777" y="8007026"/>
            <a:ext cx="0" cy="300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AutoShape 14"/>
          <p:cNvSpPr>
            <a:spLocks noChangeArrowheads="1"/>
          </p:cNvSpPr>
          <p:nvPr/>
        </p:nvSpPr>
        <p:spPr bwMode="auto">
          <a:xfrm>
            <a:off x="3778365" y="9069039"/>
            <a:ext cx="341245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3" name="Connecteur droit avec flèche 49"/>
          <p:cNvCxnSpPr>
            <a:stCxn id="242" idx="0"/>
          </p:cNvCxnSpPr>
          <p:nvPr/>
        </p:nvCxnSpPr>
        <p:spPr>
          <a:xfrm rot="16200000" flipV="1">
            <a:off x="1498636" y="6618687"/>
            <a:ext cx="2554949" cy="2345756"/>
          </a:xfrm>
          <a:prstGeom prst="bentConnector3">
            <a:avLst>
              <a:gd name="adj1" fmla="val 10002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7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1439147" y="410135"/>
            <a:ext cx="341245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4939485" y="410135"/>
            <a:ext cx="341244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2073" y="1053899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22071" y="1866016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222073" y="3491877"/>
            <a:ext cx="2775393" cy="123825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22068" y="2678133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1" name="Connecteur droit avec flèche 10"/>
          <p:cNvCxnSpPr>
            <a:endCxn id="7" idx="0"/>
          </p:cNvCxnSpPr>
          <p:nvPr/>
        </p:nvCxnSpPr>
        <p:spPr>
          <a:xfrm>
            <a:off x="1609769" y="739552"/>
            <a:ext cx="0" cy="3143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7" idx="2"/>
            <a:endCxn id="8" idx="0"/>
          </p:cNvCxnSpPr>
          <p:nvPr/>
        </p:nvCxnSpPr>
        <p:spPr>
          <a:xfrm flipH="1">
            <a:off x="1609767" y="1554137"/>
            <a:ext cx="2" cy="311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8" idx="2"/>
            <a:endCxn id="10" idx="0"/>
          </p:cNvCxnSpPr>
          <p:nvPr/>
        </p:nvCxnSpPr>
        <p:spPr>
          <a:xfrm flipH="1">
            <a:off x="1609765" y="2366254"/>
            <a:ext cx="3" cy="311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2"/>
            <a:endCxn id="9" idx="0"/>
          </p:cNvCxnSpPr>
          <p:nvPr/>
        </p:nvCxnSpPr>
        <p:spPr>
          <a:xfrm>
            <a:off x="1609765" y="3178372"/>
            <a:ext cx="5" cy="3135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039481" y="3849092"/>
            <a:ext cx="610608" cy="2117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defTabSz="839694" fontAlgn="base">
              <a:spcBef>
                <a:spcPct val="0"/>
              </a:spcBef>
              <a:spcAft>
                <a:spcPts val="918"/>
              </a:spcAft>
            </a:pPr>
            <a:r>
              <a:rPr lang="fr-FR" altLang="fr-FR" sz="1100" dirty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052275" y="4776048"/>
            <a:ext cx="414676" cy="2117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defTabSz="839694" fontAlgn="base">
              <a:spcBef>
                <a:spcPct val="0"/>
              </a:spcBef>
              <a:spcAft>
                <a:spcPts val="918"/>
              </a:spcAft>
            </a:pPr>
            <a:r>
              <a:rPr lang="fr-FR" altLang="fr-FR" sz="1100" dirty="0"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defTabSz="839694" fontAlgn="base">
              <a:spcBef>
                <a:spcPct val="0"/>
              </a:spcBef>
              <a:spcAft>
                <a:spcPct val="0"/>
              </a:spcAft>
            </a:pPr>
            <a:endParaRPr lang="fr-FR" altLang="fr-FR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22073" y="5032059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22071" y="5844176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22068" y="6656293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0" name="Connecteur droit avec flèche 19"/>
          <p:cNvCxnSpPr>
            <a:endCxn id="17" idx="0"/>
          </p:cNvCxnSpPr>
          <p:nvPr/>
        </p:nvCxnSpPr>
        <p:spPr>
          <a:xfrm>
            <a:off x="1609769" y="4717711"/>
            <a:ext cx="0" cy="3143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7" idx="2"/>
            <a:endCxn id="18" idx="0"/>
          </p:cNvCxnSpPr>
          <p:nvPr/>
        </p:nvCxnSpPr>
        <p:spPr>
          <a:xfrm flipH="1">
            <a:off x="1609767" y="5532296"/>
            <a:ext cx="2" cy="311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8" idx="2"/>
            <a:endCxn id="19" idx="0"/>
          </p:cNvCxnSpPr>
          <p:nvPr/>
        </p:nvCxnSpPr>
        <p:spPr>
          <a:xfrm flipH="1">
            <a:off x="1609765" y="6344413"/>
            <a:ext cx="3" cy="311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22077" y="7464522"/>
            <a:ext cx="2775393" cy="500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7" name="Connecteur droit avec flèche 26"/>
          <p:cNvCxnSpPr>
            <a:endCxn id="24" idx="0"/>
          </p:cNvCxnSpPr>
          <p:nvPr/>
        </p:nvCxnSpPr>
        <p:spPr>
          <a:xfrm>
            <a:off x="1609774" y="7150174"/>
            <a:ext cx="0" cy="3143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4" idx="2"/>
          </p:cNvCxnSpPr>
          <p:nvPr/>
        </p:nvCxnSpPr>
        <p:spPr>
          <a:xfrm flipH="1">
            <a:off x="1609772" y="7964760"/>
            <a:ext cx="2" cy="311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49"/>
          <p:cNvCxnSpPr>
            <a:stCxn id="5" idx="4"/>
          </p:cNvCxnSpPr>
          <p:nvPr/>
        </p:nvCxnSpPr>
        <p:spPr>
          <a:xfrm rot="5400000">
            <a:off x="-335886" y="2674705"/>
            <a:ext cx="7381148" cy="3510841"/>
          </a:xfrm>
          <a:prstGeom prst="bentConnector3">
            <a:avLst>
              <a:gd name="adj1" fmla="val 9993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pied de page 3"/>
          <p:cNvSpPr txBox="1">
            <a:spLocks/>
          </p:cNvSpPr>
          <p:nvPr/>
        </p:nvSpPr>
        <p:spPr>
          <a:xfrm>
            <a:off x="294089" y="9552782"/>
            <a:ext cx="6400442" cy="353218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122610" algn="ctr"/>
                <a:tab pos="6170873" algn="r"/>
              </a:tabLst>
            </a:pPr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3750608" y="410135"/>
            <a:ext cx="341245" cy="329416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753312" y="8276639"/>
            <a:ext cx="1714500" cy="495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500" dirty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cteur en angle 47"/>
          <p:cNvCxnSpPr>
            <a:stCxn id="9" idx="3"/>
            <a:endCxn id="39" idx="4"/>
          </p:cNvCxnSpPr>
          <p:nvPr/>
        </p:nvCxnSpPr>
        <p:spPr>
          <a:xfrm flipV="1">
            <a:off x="2997466" y="739551"/>
            <a:ext cx="923765" cy="337145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1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29</Words>
  <Application>Microsoft Office PowerPoint</Application>
  <PresentationFormat>Format A4 (210 x 297 mm)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Jordan</dc:creator>
  <cp:lastModifiedBy>Reymond Magali</cp:lastModifiedBy>
  <cp:revision>15</cp:revision>
  <cp:lastPrinted>2019-05-16T08:49:33Z</cp:lastPrinted>
  <dcterms:created xsi:type="dcterms:W3CDTF">2017-09-04T10:49:19Z</dcterms:created>
  <dcterms:modified xsi:type="dcterms:W3CDTF">2019-05-16T09:02:24Z</dcterms:modified>
</cp:coreProperties>
</file>